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57" r:id="rId3"/>
    <p:sldId id="260" r:id="rId4"/>
  </p:sldIdLst>
  <p:sldSz cx="12192000" cy="6858000"/>
  <p:notesSz cx="6858000" cy="9144000"/>
  <p:embeddedFontLst>
    <p:embeddedFont>
      <p:font typeface="Impact" panose="020B0806030902050204" pitchFamily="34" charset="0"/>
      <p:regular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9A501-D03A-4C1C-B8EE-2BFB4B84C7FA}" v="3" dt="2023-04-18T11:19:52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ияна Д. Кордова" userId="d461110c-3bbd-43ca-9e9e-d37162d88d3e" providerId="ADAL" clId="{BA39A501-D03A-4C1C-B8EE-2BFB4B84C7FA}"/>
    <pc:docChg chg="undo custSel addSld delSld modSld">
      <pc:chgData name="Дияна Д. Кордова" userId="d461110c-3bbd-43ca-9e9e-d37162d88d3e" providerId="ADAL" clId="{BA39A501-D03A-4C1C-B8EE-2BFB4B84C7FA}" dt="2023-04-18T11:22:01.163" v="181" actId="20577"/>
      <pc:docMkLst>
        <pc:docMk/>
      </pc:docMkLst>
      <pc:sldChg chg="modSp mod">
        <pc:chgData name="Дияна Д. Кордова" userId="d461110c-3bbd-43ca-9e9e-d37162d88d3e" providerId="ADAL" clId="{BA39A501-D03A-4C1C-B8EE-2BFB4B84C7FA}" dt="2023-04-18T11:19:45.226" v="140" actId="255"/>
        <pc:sldMkLst>
          <pc:docMk/>
          <pc:sldMk cId="2672745796" sldId="257"/>
        </pc:sldMkLst>
        <pc:spChg chg="mod">
          <ac:chgData name="Дияна Д. Кордова" userId="d461110c-3bbd-43ca-9e9e-d37162d88d3e" providerId="ADAL" clId="{BA39A501-D03A-4C1C-B8EE-2BFB4B84C7FA}" dt="2023-04-18T11:11:47.797" v="89" actId="20577"/>
          <ac:spMkLst>
            <pc:docMk/>
            <pc:sldMk cId="2672745796" sldId="257"/>
            <ac:spMk id="2" creationId="{00000000-0000-0000-0000-000000000000}"/>
          </ac:spMkLst>
        </pc:spChg>
        <pc:spChg chg="mod">
          <ac:chgData name="Дияна Д. Кордова" userId="d461110c-3bbd-43ca-9e9e-d37162d88d3e" providerId="ADAL" clId="{BA39A501-D03A-4C1C-B8EE-2BFB4B84C7FA}" dt="2023-04-18T11:19:45.226" v="140" actId="255"/>
          <ac:spMkLst>
            <pc:docMk/>
            <pc:sldMk cId="2672745796" sldId="257"/>
            <ac:spMk id="4" creationId="{00000000-0000-0000-0000-000000000000}"/>
          </ac:spMkLst>
        </pc:spChg>
      </pc:sldChg>
      <pc:sldChg chg="del">
        <pc:chgData name="Дияна Д. Кордова" userId="d461110c-3bbd-43ca-9e9e-d37162d88d3e" providerId="ADAL" clId="{BA39A501-D03A-4C1C-B8EE-2BFB4B84C7FA}" dt="2023-04-18T11:20:04.214" v="142" actId="47"/>
        <pc:sldMkLst>
          <pc:docMk/>
          <pc:sldMk cId="2804852261" sldId="258"/>
        </pc:sldMkLst>
      </pc:sldChg>
      <pc:sldChg chg="addSp delSp modSp mod setBg">
        <pc:chgData name="Дияна Д. Кордова" userId="d461110c-3bbd-43ca-9e9e-d37162d88d3e" providerId="ADAL" clId="{BA39A501-D03A-4C1C-B8EE-2BFB4B84C7FA}" dt="2023-04-18T11:22:01.163" v="181" actId="20577"/>
        <pc:sldMkLst>
          <pc:docMk/>
          <pc:sldMk cId="1450075487" sldId="259"/>
        </pc:sldMkLst>
        <pc:spChg chg="add del mod">
          <ac:chgData name="Дияна Д. Кордова" userId="d461110c-3bbd-43ca-9e9e-d37162d88d3e" providerId="ADAL" clId="{BA39A501-D03A-4C1C-B8EE-2BFB4B84C7FA}" dt="2023-04-18T11:22:01.163" v="181" actId="20577"/>
          <ac:spMkLst>
            <pc:docMk/>
            <pc:sldMk cId="1450075487" sldId="259"/>
            <ac:spMk id="2" creationId="{00000000-0000-0000-0000-000000000000}"/>
          </ac:spMkLst>
        </pc:spChg>
        <pc:spChg chg="add del mod">
          <ac:chgData name="Дияна Д. Кордова" userId="d461110c-3bbd-43ca-9e9e-d37162d88d3e" providerId="ADAL" clId="{BA39A501-D03A-4C1C-B8EE-2BFB4B84C7FA}" dt="2023-04-18T11:21:31.978" v="173" actId="21"/>
          <ac:spMkLst>
            <pc:docMk/>
            <pc:sldMk cId="1450075487" sldId="259"/>
            <ac:spMk id="3" creationId="{00000000-0000-0000-0000-000000000000}"/>
          </ac:spMkLst>
        </pc:spChg>
        <pc:spChg chg="add del mod">
          <ac:chgData name="Дияна Д. Кордова" userId="d461110c-3bbd-43ca-9e9e-d37162d88d3e" providerId="ADAL" clId="{BA39A501-D03A-4C1C-B8EE-2BFB4B84C7FA}" dt="2023-04-18T11:09:55.814" v="55" actId="21"/>
          <ac:spMkLst>
            <pc:docMk/>
            <pc:sldMk cId="1450075487" sldId="259"/>
            <ac:spMk id="8" creationId="{665B9404-6A4E-E45D-AAFE-BFE0EBB6FD34}"/>
          </ac:spMkLst>
        </pc:spChg>
        <pc:spChg chg="add del mod">
          <ac:chgData name="Дияна Д. Кордова" userId="d461110c-3bbd-43ca-9e9e-d37162d88d3e" providerId="ADAL" clId="{BA39A501-D03A-4C1C-B8EE-2BFB4B84C7FA}" dt="2023-04-18T11:20:48.286" v="162" actId="21"/>
          <ac:spMkLst>
            <pc:docMk/>
            <pc:sldMk cId="1450075487" sldId="259"/>
            <ac:spMk id="10" creationId="{5488A125-56EA-6EB8-E868-F118A06F40B6}"/>
          </ac:spMkLst>
        </pc:spChg>
        <pc:spChg chg="add del">
          <ac:chgData name="Дияна Д. Кордова" userId="d461110c-3bbd-43ca-9e9e-d37162d88d3e" providerId="ADAL" clId="{BA39A501-D03A-4C1C-B8EE-2BFB4B84C7FA}" dt="2023-04-18T11:09:22.341" v="46" actId="26606"/>
          <ac:spMkLst>
            <pc:docMk/>
            <pc:sldMk cId="1450075487" sldId="259"/>
            <ac:spMk id="11" creationId="{19075C07-CFB6-4B00-8D9D-38D8FB766C38}"/>
          </ac:spMkLst>
        </pc:spChg>
        <pc:spChg chg="add">
          <ac:chgData name="Дияна Д. Кордова" userId="d461110c-3bbd-43ca-9e9e-d37162d88d3e" providerId="ADAL" clId="{BA39A501-D03A-4C1C-B8EE-2BFB4B84C7FA}" dt="2023-04-18T11:09:22.388" v="47" actId="26606"/>
          <ac:spMkLst>
            <pc:docMk/>
            <pc:sldMk cId="1450075487" sldId="259"/>
            <ac:spMk id="13" creationId="{6F1F53F6-2EF9-4216-B0F9-1D85D49A6801}"/>
          </ac:spMkLst>
        </pc:spChg>
        <pc:spChg chg="add">
          <ac:chgData name="Дияна Д. Кордова" userId="d461110c-3bbd-43ca-9e9e-d37162d88d3e" providerId="ADAL" clId="{BA39A501-D03A-4C1C-B8EE-2BFB4B84C7FA}" dt="2023-04-18T11:09:22.388" v="47" actId="26606"/>
          <ac:spMkLst>
            <pc:docMk/>
            <pc:sldMk cId="1450075487" sldId="259"/>
            <ac:spMk id="14" creationId="{C332F766-A180-4C49-9FED-639A2A1779A0}"/>
          </ac:spMkLst>
        </pc:spChg>
        <pc:spChg chg="add del mod">
          <ac:chgData name="Дияна Д. Кордова" userId="d461110c-3bbd-43ca-9e9e-d37162d88d3e" providerId="ADAL" clId="{BA39A501-D03A-4C1C-B8EE-2BFB4B84C7FA}" dt="2023-04-18T11:21:07.058" v="167" actId="21"/>
          <ac:spMkLst>
            <pc:docMk/>
            <pc:sldMk cId="1450075487" sldId="259"/>
            <ac:spMk id="15" creationId="{63E24BF3-8C56-3693-6920-4AC2A02B271A}"/>
          </ac:spMkLst>
        </pc:spChg>
        <pc:spChg chg="add del mod">
          <ac:chgData name="Дияна Д. Кордова" userId="d461110c-3bbd-43ca-9e9e-d37162d88d3e" providerId="ADAL" clId="{BA39A501-D03A-4C1C-B8EE-2BFB4B84C7FA}" dt="2023-04-18T11:21:36.537" v="174" actId="21"/>
          <ac:spMkLst>
            <pc:docMk/>
            <pc:sldMk cId="1450075487" sldId="259"/>
            <ac:spMk id="17" creationId="{18907A9D-04F4-9E3B-F8B0-6E87DAE167C2}"/>
          </ac:spMkLst>
        </pc:spChg>
        <pc:picChg chg="mod ord">
          <ac:chgData name="Дияна Д. Кордова" userId="d461110c-3bbd-43ca-9e9e-d37162d88d3e" providerId="ADAL" clId="{BA39A501-D03A-4C1C-B8EE-2BFB4B84C7FA}" dt="2023-04-18T11:09:22.388" v="47" actId="26606"/>
          <ac:picMkLst>
            <pc:docMk/>
            <pc:sldMk cId="1450075487" sldId="259"/>
            <ac:picMk id="4" creationId="{00000000-0000-0000-0000-000000000000}"/>
          </ac:picMkLst>
        </pc:picChg>
        <pc:picChg chg="add mod ord">
          <ac:chgData name="Дияна Д. Кордова" userId="d461110c-3bbd-43ca-9e9e-d37162d88d3e" providerId="ADAL" clId="{BA39A501-D03A-4C1C-B8EE-2BFB4B84C7FA}" dt="2023-04-18T11:09:22.388" v="47" actId="26606"/>
          <ac:picMkLst>
            <pc:docMk/>
            <pc:sldMk cId="1450075487" sldId="259"/>
            <ac:picMk id="6" creationId="{6DCD4B4E-5B56-134E-0735-543D608E9CA5}"/>
          </ac:picMkLst>
        </pc:picChg>
      </pc:sldChg>
      <pc:sldChg chg="addSp delSp modSp mod setBg">
        <pc:chgData name="Дияна Д. Кордова" userId="d461110c-3bbd-43ca-9e9e-d37162d88d3e" providerId="ADAL" clId="{BA39A501-D03A-4C1C-B8EE-2BFB4B84C7FA}" dt="2023-04-18T11:17:54.442" v="127" actId="790"/>
        <pc:sldMkLst>
          <pc:docMk/>
          <pc:sldMk cId="1987029348" sldId="260"/>
        </pc:sldMkLst>
        <pc:spChg chg="mod">
          <ac:chgData name="Дияна Д. Кордова" userId="d461110c-3bbd-43ca-9e9e-d37162d88d3e" providerId="ADAL" clId="{BA39A501-D03A-4C1C-B8EE-2BFB4B84C7FA}" dt="2023-04-18T11:17:22.210" v="123" actId="113"/>
          <ac:spMkLst>
            <pc:docMk/>
            <pc:sldMk cId="1987029348" sldId="260"/>
            <ac:spMk id="2" creationId="{00000000-0000-0000-0000-000000000000}"/>
          </ac:spMkLst>
        </pc:spChg>
        <pc:spChg chg="del mod">
          <ac:chgData name="Дияна Д. Кордова" userId="d461110c-3bbd-43ca-9e9e-d37162d88d3e" providerId="ADAL" clId="{BA39A501-D03A-4C1C-B8EE-2BFB4B84C7FA}" dt="2023-04-18T11:15:24.941" v="96" actId="21"/>
          <ac:spMkLst>
            <pc:docMk/>
            <pc:sldMk cId="1987029348" sldId="260"/>
            <ac:spMk id="3" creationId="{00000000-0000-0000-0000-000000000000}"/>
          </ac:spMkLst>
        </pc:spChg>
        <pc:spChg chg="add mod">
          <ac:chgData name="Дияна Д. Кордова" userId="d461110c-3bbd-43ca-9e9e-d37162d88d3e" providerId="ADAL" clId="{BA39A501-D03A-4C1C-B8EE-2BFB4B84C7FA}" dt="2023-04-18T11:17:54.442" v="127" actId="790"/>
          <ac:spMkLst>
            <pc:docMk/>
            <pc:sldMk cId="1987029348" sldId="260"/>
            <ac:spMk id="5" creationId="{6EE3BC88-ACC9-6FD6-C0C0-B7BE4FCA8D34}"/>
          </ac:spMkLst>
        </pc:spChg>
        <pc:spChg chg="add del mod">
          <ac:chgData name="Дияна Д. Кордова" userId="d461110c-3bbd-43ca-9e9e-d37162d88d3e" providerId="ADAL" clId="{BA39A501-D03A-4C1C-B8EE-2BFB4B84C7FA}" dt="2023-04-18T11:15:40.087" v="100" actId="21"/>
          <ac:spMkLst>
            <pc:docMk/>
            <pc:sldMk cId="1987029348" sldId="260"/>
            <ac:spMk id="11" creationId="{FD33A168-7A69-CC25-2651-C63CBD2181C7}"/>
          </ac:spMkLst>
        </pc:spChg>
        <pc:spChg chg="add">
          <ac:chgData name="Дияна Д. Кордова" userId="d461110c-3bbd-43ca-9e9e-d37162d88d3e" providerId="ADAL" clId="{BA39A501-D03A-4C1C-B8EE-2BFB4B84C7FA}" dt="2023-04-18T11:16:02.231" v="107" actId="26606"/>
          <ac:spMkLst>
            <pc:docMk/>
            <pc:sldMk cId="1987029348" sldId="260"/>
            <ac:spMk id="25" creationId="{EB0A0B1C-118E-4B41-923F-22606DFFB673}"/>
          </ac:spMkLst>
        </pc:spChg>
        <pc:spChg chg="add">
          <ac:chgData name="Дияна Д. Кордова" userId="d461110c-3bbd-43ca-9e9e-d37162d88d3e" providerId="ADAL" clId="{BA39A501-D03A-4C1C-B8EE-2BFB4B84C7FA}" dt="2023-04-18T11:16:02.231" v="107" actId="26606"/>
          <ac:spMkLst>
            <pc:docMk/>
            <pc:sldMk cId="1987029348" sldId="260"/>
            <ac:spMk id="27" creationId="{21CF2FF7-AF2E-43A1-9777-69B8BB5E3D08}"/>
          </ac:spMkLst>
        </pc:spChg>
        <pc:spChg chg="add">
          <ac:chgData name="Дияна Д. Кордова" userId="d461110c-3bbd-43ca-9e9e-d37162d88d3e" providerId="ADAL" clId="{BA39A501-D03A-4C1C-B8EE-2BFB4B84C7FA}" dt="2023-04-18T11:16:02.231" v="107" actId="26606"/>
          <ac:spMkLst>
            <pc:docMk/>
            <pc:sldMk cId="1987029348" sldId="260"/>
            <ac:spMk id="29" creationId="{4C9D0EF8-5A69-48B7-8DAF-DB7D25A08336}"/>
          </ac:spMkLst>
        </pc:spChg>
        <pc:grpChg chg="add">
          <ac:chgData name="Дияна Д. Кордова" userId="d461110c-3bbd-43ca-9e9e-d37162d88d3e" providerId="ADAL" clId="{BA39A501-D03A-4C1C-B8EE-2BFB4B84C7FA}" dt="2023-04-18T11:16:02.231" v="107" actId="26606"/>
          <ac:grpSpMkLst>
            <pc:docMk/>
            <pc:sldMk cId="1987029348" sldId="260"/>
            <ac:grpSpMk id="20" creationId="{EF8D6965-36BA-4385-B723-9ABF580A8B77}"/>
          </ac:grpSpMkLst>
        </pc:grpChg>
        <pc:picChg chg="del">
          <ac:chgData name="Дияна Д. Кордова" userId="d461110c-3bbd-43ca-9e9e-d37162d88d3e" providerId="ADAL" clId="{BA39A501-D03A-4C1C-B8EE-2BFB4B84C7FA}" dt="2023-04-18T11:12:09.247" v="90" actId="478"/>
          <ac:picMkLst>
            <pc:docMk/>
            <pc:sldMk cId="1987029348" sldId="260"/>
            <ac:picMk id="7" creationId="{00000000-0000-0000-0000-000000000000}"/>
          </ac:picMkLst>
        </pc:picChg>
        <pc:picChg chg="del">
          <ac:chgData name="Дияна Д. Кордова" userId="d461110c-3bbd-43ca-9e9e-d37162d88d3e" providerId="ADAL" clId="{BA39A501-D03A-4C1C-B8EE-2BFB4B84C7FA}" dt="2023-04-18T11:12:11.302" v="91" actId="478"/>
          <ac:picMkLst>
            <pc:docMk/>
            <pc:sldMk cId="1987029348" sldId="260"/>
            <ac:picMk id="8" creationId="{00000000-0000-0000-0000-000000000000}"/>
          </ac:picMkLst>
        </pc:picChg>
        <pc:picChg chg="mod ord">
          <ac:chgData name="Дияна Д. Кордова" userId="d461110c-3bbd-43ca-9e9e-d37162d88d3e" providerId="ADAL" clId="{BA39A501-D03A-4C1C-B8EE-2BFB4B84C7FA}" dt="2023-04-18T11:16:02.231" v="107" actId="26606"/>
          <ac:picMkLst>
            <pc:docMk/>
            <pc:sldMk cId="1987029348" sldId="260"/>
            <ac:picMk id="9" creationId="{00000000-0000-0000-0000-000000000000}"/>
          </ac:picMkLst>
        </pc:picChg>
        <pc:picChg chg="mod ord">
          <ac:chgData name="Дияна Д. Кордова" userId="d461110c-3bbd-43ca-9e9e-d37162d88d3e" providerId="ADAL" clId="{BA39A501-D03A-4C1C-B8EE-2BFB4B84C7FA}" dt="2023-04-18T11:16:02.231" v="107" actId="26606"/>
          <ac:picMkLst>
            <pc:docMk/>
            <pc:sldMk cId="1987029348" sldId="260"/>
            <ac:picMk id="10" creationId="{00000000-0000-0000-0000-000000000000}"/>
          </ac:picMkLst>
        </pc:picChg>
        <pc:picChg chg="add mod">
          <ac:chgData name="Дияна Д. Кордова" userId="d461110c-3bbd-43ca-9e9e-d37162d88d3e" providerId="ADAL" clId="{BA39A501-D03A-4C1C-B8EE-2BFB4B84C7FA}" dt="2023-04-18T11:16:02.231" v="107" actId="26606"/>
          <ac:picMkLst>
            <pc:docMk/>
            <pc:sldMk cId="1987029348" sldId="260"/>
            <ac:picMk id="13" creationId="{39837248-CF10-E2AE-C927-BB313FBA1EAB}"/>
          </ac:picMkLst>
        </pc:picChg>
        <pc:picChg chg="add">
          <ac:chgData name="Дияна Д. Кордова" userId="d461110c-3bbd-43ca-9e9e-d37162d88d3e" providerId="ADAL" clId="{BA39A501-D03A-4C1C-B8EE-2BFB4B84C7FA}" dt="2023-04-18T11:16:02.231" v="107" actId="26606"/>
          <ac:picMkLst>
            <pc:docMk/>
            <pc:sldMk cId="1987029348" sldId="260"/>
            <ac:picMk id="18" creationId="{B806AEC2-E30D-4A6E-9247-ABF3C0D370FC}"/>
          </ac:picMkLst>
        </pc:picChg>
      </pc:sldChg>
      <pc:sldChg chg="del">
        <pc:chgData name="Дияна Д. Кордова" userId="d461110c-3bbd-43ca-9e9e-d37162d88d3e" providerId="ADAL" clId="{BA39A501-D03A-4C1C-B8EE-2BFB4B84C7FA}" dt="2023-04-18T11:20:08.128" v="143" actId="47"/>
        <pc:sldMkLst>
          <pc:docMk/>
          <pc:sldMk cId="3121547626" sldId="261"/>
        </pc:sldMkLst>
      </pc:sldChg>
      <pc:sldChg chg="modSp new del mod">
        <pc:chgData name="Дияна Д. Кордова" userId="d461110c-3bbd-43ca-9e9e-d37162d88d3e" providerId="ADAL" clId="{BA39A501-D03A-4C1C-B8EE-2BFB4B84C7FA}" dt="2023-04-18T11:20:01.892" v="141" actId="47"/>
        <pc:sldMkLst>
          <pc:docMk/>
          <pc:sldMk cId="242488816" sldId="262"/>
        </pc:sldMkLst>
        <pc:spChg chg="mod">
          <ac:chgData name="Дияна Д. Кордова" userId="d461110c-3bbd-43ca-9e9e-d37162d88d3e" providerId="ADAL" clId="{BA39A501-D03A-4C1C-B8EE-2BFB4B84C7FA}" dt="2023-04-18T11:18:15.558" v="128" actId="21"/>
          <ac:spMkLst>
            <pc:docMk/>
            <pc:sldMk cId="242488816" sldId="262"/>
            <ac:spMk id="3" creationId="{89D16441-CC1E-89D4-E8C1-7C1E2F0DB93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D693A-7EFD-4D7C-A385-19F46169C13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72B92D-D53D-46C5-B1F8-12A335283AAE}">
      <dgm:prSet custT="1"/>
      <dgm:spPr/>
      <dgm:t>
        <a:bodyPr/>
        <a:lstStyle/>
        <a:p>
          <a:r>
            <a:rPr lang="ru-RU" sz="1600" baseline="0" dirty="0"/>
            <a:t>Обучение за </a:t>
          </a:r>
          <a:r>
            <a:rPr lang="ru-RU" sz="1600" baseline="0" dirty="0" err="1"/>
            <a:t>овладяване</a:t>
          </a:r>
          <a:r>
            <a:rPr lang="ru-RU" sz="1600" baseline="0" dirty="0"/>
            <a:t> на знания, умения и компетентности, </a:t>
          </a:r>
          <a:r>
            <a:rPr lang="ru-RU" sz="1600" baseline="0" dirty="0" err="1"/>
            <a:t>свързани</a:t>
          </a:r>
          <a:r>
            <a:rPr lang="ru-RU" sz="1600" baseline="0" dirty="0"/>
            <a:t> с </a:t>
          </a:r>
          <a:r>
            <a:rPr lang="ru-RU" sz="1600" baseline="0" dirty="0" err="1"/>
            <a:t>изпълнение</a:t>
          </a:r>
          <a:r>
            <a:rPr lang="ru-RU" sz="1600" baseline="0" dirty="0"/>
            <a:t> на </a:t>
          </a:r>
          <a:r>
            <a:rPr lang="ru-RU" sz="1600" baseline="0" dirty="0" err="1"/>
            <a:t>дейности</a:t>
          </a:r>
          <a:r>
            <a:rPr lang="ru-RU" sz="1600" baseline="0" dirty="0"/>
            <a:t> за </a:t>
          </a:r>
          <a:r>
            <a:rPr lang="ru-RU" sz="1600" baseline="0" dirty="0" err="1"/>
            <a:t>подпомагане</a:t>
          </a:r>
          <a:r>
            <a:rPr lang="ru-RU" sz="1600" baseline="0" dirty="0"/>
            <a:t> на </a:t>
          </a:r>
          <a:r>
            <a:rPr lang="ru-RU" sz="1600" baseline="0" dirty="0" err="1"/>
            <a:t>процесите</a:t>
          </a:r>
          <a:r>
            <a:rPr lang="ru-RU" sz="1600" baseline="0" dirty="0"/>
            <a:t> на производство на облекло.</a:t>
          </a:r>
          <a:endParaRPr lang="en-US" sz="1600" dirty="0"/>
        </a:p>
      </dgm:t>
    </dgm:pt>
    <dgm:pt modelId="{53939B56-4DE2-425E-A304-4B43B0F6F432}" type="parTrans" cxnId="{C50AE8B1-B1B0-4CB1-95F7-57E14ACC0D6B}">
      <dgm:prSet/>
      <dgm:spPr/>
      <dgm:t>
        <a:bodyPr/>
        <a:lstStyle/>
        <a:p>
          <a:endParaRPr lang="en-US"/>
        </a:p>
      </dgm:t>
    </dgm:pt>
    <dgm:pt modelId="{13B04EB8-53C0-4D70-8AB3-B5B039A8B220}" type="sibTrans" cxnId="{C50AE8B1-B1B0-4CB1-95F7-57E14ACC0D6B}">
      <dgm:prSet/>
      <dgm:spPr/>
      <dgm:t>
        <a:bodyPr/>
        <a:lstStyle/>
        <a:p>
          <a:endParaRPr lang="en-US"/>
        </a:p>
      </dgm:t>
    </dgm:pt>
    <dgm:pt modelId="{513845CD-2AA3-4A39-AB6F-9FC9270E25E8}">
      <dgm:prSet custT="1"/>
      <dgm:spPr/>
      <dgm:t>
        <a:bodyPr/>
        <a:lstStyle/>
        <a:p>
          <a:r>
            <a:rPr lang="ru-RU" sz="1600" baseline="0"/>
            <a:t>Длъжности, които могат да се заемат:</a:t>
          </a:r>
          <a:endParaRPr lang="en-US" sz="1600" dirty="0"/>
        </a:p>
      </dgm:t>
    </dgm:pt>
    <dgm:pt modelId="{E31D71B7-CEFF-4F89-95F0-E9B89A8F0292}" type="parTrans" cxnId="{212C3C47-19C5-4CB8-B7FA-8907827DB7EF}">
      <dgm:prSet/>
      <dgm:spPr/>
      <dgm:t>
        <a:bodyPr/>
        <a:lstStyle/>
        <a:p>
          <a:endParaRPr lang="en-US"/>
        </a:p>
      </dgm:t>
    </dgm:pt>
    <dgm:pt modelId="{6992D765-6427-4140-8525-6A453DAF5469}" type="sibTrans" cxnId="{212C3C47-19C5-4CB8-B7FA-8907827DB7EF}">
      <dgm:prSet/>
      <dgm:spPr/>
      <dgm:t>
        <a:bodyPr/>
        <a:lstStyle/>
        <a:p>
          <a:endParaRPr lang="en-US"/>
        </a:p>
      </dgm:t>
    </dgm:pt>
    <dgm:pt modelId="{ECBB79AB-45D8-4051-A956-5B6AE1EEC10E}">
      <dgm:prSet custT="1"/>
      <dgm:spPr/>
      <dgm:t>
        <a:bodyPr/>
        <a:lstStyle/>
        <a:p>
          <a:r>
            <a:rPr lang="ru-RU" sz="1800" b="0" baseline="0"/>
            <a:t>Шивач, мъжко/дамско облекло</a:t>
          </a:r>
          <a:endParaRPr lang="en-US" sz="1800" b="0" dirty="0"/>
        </a:p>
      </dgm:t>
    </dgm:pt>
    <dgm:pt modelId="{A612FB0C-7B99-43D3-B860-020CDFC66253}" type="parTrans" cxnId="{3E843058-90F2-498C-89E8-29BF2A0CF173}">
      <dgm:prSet/>
      <dgm:spPr/>
      <dgm:t>
        <a:bodyPr/>
        <a:lstStyle/>
        <a:p>
          <a:endParaRPr lang="en-US"/>
        </a:p>
      </dgm:t>
    </dgm:pt>
    <dgm:pt modelId="{8C9E21CE-4F42-4C6B-A5A5-E7C7C2D0F7DD}" type="sibTrans" cxnId="{3E843058-90F2-498C-89E8-29BF2A0CF173}">
      <dgm:prSet/>
      <dgm:spPr/>
      <dgm:t>
        <a:bodyPr/>
        <a:lstStyle/>
        <a:p>
          <a:endParaRPr lang="en-US"/>
        </a:p>
      </dgm:t>
    </dgm:pt>
    <dgm:pt modelId="{30B5708D-3250-4E7A-AD14-5B8792B5484B}">
      <dgm:prSet custT="1"/>
      <dgm:spPr/>
      <dgm:t>
        <a:bodyPr/>
        <a:lstStyle/>
        <a:p>
          <a:r>
            <a:rPr lang="ru-RU" sz="1800" baseline="0"/>
            <a:t>Работник, ръчна изработка на облекла</a:t>
          </a:r>
          <a:endParaRPr lang="en-US" sz="1800" dirty="0"/>
        </a:p>
      </dgm:t>
    </dgm:pt>
    <dgm:pt modelId="{4D1BDFE9-AB25-4BC2-9906-611F8EB0871F}" type="parTrans" cxnId="{E3EA5742-5173-4F5D-89E3-28CA23D204BC}">
      <dgm:prSet/>
      <dgm:spPr/>
      <dgm:t>
        <a:bodyPr/>
        <a:lstStyle/>
        <a:p>
          <a:endParaRPr lang="en-US"/>
        </a:p>
      </dgm:t>
    </dgm:pt>
    <dgm:pt modelId="{9850D013-0CDA-402D-9B27-F5D96E1061CD}" type="sibTrans" cxnId="{E3EA5742-5173-4F5D-89E3-28CA23D204BC}">
      <dgm:prSet/>
      <dgm:spPr/>
      <dgm:t>
        <a:bodyPr/>
        <a:lstStyle/>
        <a:p>
          <a:endParaRPr lang="en-US"/>
        </a:p>
      </dgm:t>
    </dgm:pt>
    <dgm:pt modelId="{9373026E-9687-47D5-8C38-DE93B0AA1492}">
      <dgm:prSet custT="1"/>
      <dgm:spPr/>
      <dgm:t>
        <a:bodyPr/>
        <a:lstStyle/>
        <a:p>
          <a:r>
            <a:rPr lang="ru-RU" sz="1800" baseline="0"/>
            <a:t>Работник, ръчна изработка на текстилни изделия</a:t>
          </a:r>
          <a:endParaRPr lang="en-US" sz="1800" dirty="0"/>
        </a:p>
      </dgm:t>
    </dgm:pt>
    <dgm:pt modelId="{02E4AD82-BB2C-4C18-A2D6-1E4B3AE91240}" type="parTrans" cxnId="{AA2844C8-9013-494D-B95E-61D7EB15349F}">
      <dgm:prSet/>
      <dgm:spPr/>
      <dgm:t>
        <a:bodyPr/>
        <a:lstStyle/>
        <a:p>
          <a:endParaRPr lang="en-US"/>
        </a:p>
      </dgm:t>
    </dgm:pt>
    <dgm:pt modelId="{1E036D00-9A14-41B6-872A-9A82098F90C8}" type="sibTrans" cxnId="{AA2844C8-9013-494D-B95E-61D7EB15349F}">
      <dgm:prSet/>
      <dgm:spPr/>
      <dgm:t>
        <a:bodyPr/>
        <a:lstStyle/>
        <a:p>
          <a:endParaRPr lang="en-US"/>
        </a:p>
      </dgm:t>
    </dgm:pt>
    <dgm:pt modelId="{9C8E6A96-C0C2-40E6-A704-DF34BD7F015A}" type="pres">
      <dgm:prSet presAssocID="{464D693A-7EFD-4D7C-A385-19F46169C137}" presName="outerComposite" presStyleCnt="0">
        <dgm:presLayoutVars>
          <dgm:chMax val="5"/>
          <dgm:dir/>
          <dgm:resizeHandles val="exact"/>
        </dgm:presLayoutVars>
      </dgm:prSet>
      <dgm:spPr/>
    </dgm:pt>
    <dgm:pt modelId="{E4C3FE90-A8C7-48E5-B08C-599D5A1EA38D}" type="pres">
      <dgm:prSet presAssocID="{464D693A-7EFD-4D7C-A385-19F46169C137}" presName="dummyMaxCanvas" presStyleCnt="0">
        <dgm:presLayoutVars/>
      </dgm:prSet>
      <dgm:spPr/>
    </dgm:pt>
    <dgm:pt modelId="{96104EBE-F036-47A0-B104-EBA9BD922BC9}" type="pres">
      <dgm:prSet presAssocID="{464D693A-7EFD-4D7C-A385-19F46169C137}" presName="FiveNodes_1" presStyleLbl="node1" presStyleIdx="0" presStyleCnt="5" custScaleX="129870">
        <dgm:presLayoutVars>
          <dgm:bulletEnabled val="1"/>
        </dgm:presLayoutVars>
      </dgm:prSet>
      <dgm:spPr/>
    </dgm:pt>
    <dgm:pt modelId="{906B8879-CB85-4A9D-B38F-D37E6A3C8C62}" type="pres">
      <dgm:prSet presAssocID="{464D693A-7EFD-4D7C-A385-19F46169C137}" presName="FiveNodes_2" presStyleLbl="node1" presStyleIdx="1" presStyleCnt="5" custScaleX="129870" custLinFactNeighborX="-7784" custLinFactNeighborY="-1533">
        <dgm:presLayoutVars>
          <dgm:bulletEnabled val="1"/>
        </dgm:presLayoutVars>
      </dgm:prSet>
      <dgm:spPr/>
    </dgm:pt>
    <dgm:pt modelId="{7E92C89C-87C5-459C-9208-7B91F0BF7786}" type="pres">
      <dgm:prSet presAssocID="{464D693A-7EFD-4D7C-A385-19F46169C137}" presName="FiveNodes_3" presStyleLbl="node1" presStyleIdx="2" presStyleCnt="5" custLinFactNeighborX="18609" custLinFactNeighborY="-5561">
        <dgm:presLayoutVars>
          <dgm:bulletEnabled val="1"/>
        </dgm:presLayoutVars>
      </dgm:prSet>
      <dgm:spPr/>
    </dgm:pt>
    <dgm:pt modelId="{EFE3F8E6-ACD9-4EA9-8D55-46915A5473A5}" type="pres">
      <dgm:prSet presAssocID="{464D693A-7EFD-4D7C-A385-19F46169C137}" presName="FiveNodes_4" presStyleLbl="node1" presStyleIdx="3" presStyleCnt="5" custScaleX="100540" custLinFactNeighborX="15866" custLinFactNeighborY="-6134">
        <dgm:presLayoutVars>
          <dgm:bulletEnabled val="1"/>
        </dgm:presLayoutVars>
      </dgm:prSet>
      <dgm:spPr/>
    </dgm:pt>
    <dgm:pt modelId="{CFE624ED-A219-473C-A446-97F98F67BD38}" type="pres">
      <dgm:prSet presAssocID="{464D693A-7EFD-4D7C-A385-19F46169C137}" presName="FiveNodes_5" presStyleLbl="node1" presStyleIdx="4" presStyleCnt="5" custLinFactNeighborX="-7248" custLinFactNeighborY="0">
        <dgm:presLayoutVars>
          <dgm:bulletEnabled val="1"/>
        </dgm:presLayoutVars>
      </dgm:prSet>
      <dgm:spPr/>
    </dgm:pt>
    <dgm:pt modelId="{F33852B0-B6C1-47A1-9970-998B1C4C77F3}" type="pres">
      <dgm:prSet presAssocID="{464D693A-7EFD-4D7C-A385-19F46169C137}" presName="FiveConn_1-2" presStyleLbl="fgAccFollowNode1" presStyleIdx="0" presStyleCnt="4">
        <dgm:presLayoutVars>
          <dgm:bulletEnabled val="1"/>
        </dgm:presLayoutVars>
      </dgm:prSet>
      <dgm:spPr/>
    </dgm:pt>
    <dgm:pt modelId="{8D3C41D4-0EC6-4C36-B5AA-224F3AD51C85}" type="pres">
      <dgm:prSet presAssocID="{464D693A-7EFD-4D7C-A385-19F46169C137}" presName="FiveConn_2-3" presStyleLbl="fgAccFollowNode1" presStyleIdx="1" presStyleCnt="4">
        <dgm:presLayoutVars>
          <dgm:bulletEnabled val="1"/>
        </dgm:presLayoutVars>
      </dgm:prSet>
      <dgm:spPr/>
    </dgm:pt>
    <dgm:pt modelId="{C557525B-8C0A-48E3-A740-87299B9F5779}" type="pres">
      <dgm:prSet presAssocID="{464D693A-7EFD-4D7C-A385-19F46169C137}" presName="FiveConn_3-4" presStyleLbl="fgAccFollowNode1" presStyleIdx="2" presStyleCnt="4">
        <dgm:presLayoutVars>
          <dgm:bulletEnabled val="1"/>
        </dgm:presLayoutVars>
      </dgm:prSet>
      <dgm:spPr/>
    </dgm:pt>
    <dgm:pt modelId="{A4FDE7DD-2BE5-4A50-9252-27F9A6E17CAA}" type="pres">
      <dgm:prSet presAssocID="{464D693A-7EFD-4D7C-A385-19F46169C137}" presName="FiveConn_4-5" presStyleLbl="fgAccFollowNode1" presStyleIdx="3" presStyleCnt="4">
        <dgm:presLayoutVars>
          <dgm:bulletEnabled val="1"/>
        </dgm:presLayoutVars>
      </dgm:prSet>
      <dgm:spPr/>
    </dgm:pt>
    <dgm:pt modelId="{8C6217E1-9E4D-45DC-9678-7F68DC93183F}" type="pres">
      <dgm:prSet presAssocID="{464D693A-7EFD-4D7C-A385-19F46169C137}" presName="FiveNodes_1_text" presStyleLbl="node1" presStyleIdx="4" presStyleCnt="5">
        <dgm:presLayoutVars>
          <dgm:bulletEnabled val="1"/>
        </dgm:presLayoutVars>
      </dgm:prSet>
      <dgm:spPr/>
    </dgm:pt>
    <dgm:pt modelId="{0F47391D-17D5-46F6-BFA6-7BB11715885D}" type="pres">
      <dgm:prSet presAssocID="{464D693A-7EFD-4D7C-A385-19F46169C137}" presName="FiveNodes_2_text" presStyleLbl="node1" presStyleIdx="4" presStyleCnt="5">
        <dgm:presLayoutVars>
          <dgm:bulletEnabled val="1"/>
        </dgm:presLayoutVars>
      </dgm:prSet>
      <dgm:spPr/>
    </dgm:pt>
    <dgm:pt modelId="{CD03BAB3-518A-4348-8B28-81696CA2D859}" type="pres">
      <dgm:prSet presAssocID="{464D693A-7EFD-4D7C-A385-19F46169C137}" presName="FiveNodes_3_text" presStyleLbl="node1" presStyleIdx="4" presStyleCnt="5">
        <dgm:presLayoutVars>
          <dgm:bulletEnabled val="1"/>
        </dgm:presLayoutVars>
      </dgm:prSet>
      <dgm:spPr/>
    </dgm:pt>
    <dgm:pt modelId="{6FEB74A7-FED4-4492-9074-E6FDD98A485F}" type="pres">
      <dgm:prSet presAssocID="{464D693A-7EFD-4D7C-A385-19F46169C137}" presName="FiveNodes_4_text" presStyleLbl="node1" presStyleIdx="4" presStyleCnt="5">
        <dgm:presLayoutVars>
          <dgm:bulletEnabled val="1"/>
        </dgm:presLayoutVars>
      </dgm:prSet>
      <dgm:spPr/>
    </dgm:pt>
    <dgm:pt modelId="{89228EBA-C864-42D6-A16F-C975D13EBCCF}" type="pres">
      <dgm:prSet presAssocID="{464D693A-7EFD-4D7C-A385-19F46169C13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22CF60E-3743-4689-B898-D62E0A6971C9}" type="presOf" srcId="{30B5708D-3250-4E7A-AD14-5B8792B5484B}" destId="{EFE3F8E6-ACD9-4EA9-8D55-46915A5473A5}" srcOrd="0" destOrd="0" presId="urn:microsoft.com/office/officeart/2005/8/layout/vProcess5"/>
    <dgm:cxn modelId="{D89B2C35-A0C7-4809-99A5-01C1AA3C4949}" type="presOf" srcId="{513845CD-2AA3-4A39-AB6F-9FC9270E25E8}" destId="{906B8879-CB85-4A9D-B38F-D37E6A3C8C62}" srcOrd="0" destOrd="0" presId="urn:microsoft.com/office/officeart/2005/8/layout/vProcess5"/>
    <dgm:cxn modelId="{57C80337-BFF2-47F3-8873-6B912343B5AC}" type="presOf" srcId="{ECBB79AB-45D8-4051-A956-5B6AE1EEC10E}" destId="{CD03BAB3-518A-4348-8B28-81696CA2D859}" srcOrd="1" destOrd="0" presId="urn:microsoft.com/office/officeart/2005/8/layout/vProcess5"/>
    <dgm:cxn modelId="{EE5A8C5D-7AEB-4344-BAFA-901078C75FC3}" type="presOf" srcId="{9373026E-9687-47D5-8C38-DE93B0AA1492}" destId="{89228EBA-C864-42D6-A16F-C975D13EBCCF}" srcOrd="1" destOrd="0" presId="urn:microsoft.com/office/officeart/2005/8/layout/vProcess5"/>
    <dgm:cxn modelId="{183E985E-3B72-4ADB-8A73-50DF779FF25D}" type="presOf" srcId="{30B5708D-3250-4E7A-AD14-5B8792B5484B}" destId="{6FEB74A7-FED4-4492-9074-E6FDD98A485F}" srcOrd="1" destOrd="0" presId="urn:microsoft.com/office/officeart/2005/8/layout/vProcess5"/>
    <dgm:cxn modelId="{E3EA5742-5173-4F5D-89E3-28CA23D204BC}" srcId="{464D693A-7EFD-4D7C-A385-19F46169C137}" destId="{30B5708D-3250-4E7A-AD14-5B8792B5484B}" srcOrd="3" destOrd="0" parTransId="{4D1BDFE9-AB25-4BC2-9906-611F8EB0871F}" sibTransId="{9850D013-0CDA-402D-9B27-F5D96E1061CD}"/>
    <dgm:cxn modelId="{F28F8844-B60C-41CF-AA63-98D68E4ABFA5}" type="presOf" srcId="{ECBB79AB-45D8-4051-A956-5B6AE1EEC10E}" destId="{7E92C89C-87C5-459C-9208-7B91F0BF7786}" srcOrd="0" destOrd="0" presId="urn:microsoft.com/office/officeart/2005/8/layout/vProcess5"/>
    <dgm:cxn modelId="{F1074946-3265-4B4D-9214-6F1611936114}" type="presOf" srcId="{6992D765-6427-4140-8525-6A453DAF5469}" destId="{8D3C41D4-0EC6-4C36-B5AA-224F3AD51C85}" srcOrd="0" destOrd="0" presId="urn:microsoft.com/office/officeart/2005/8/layout/vProcess5"/>
    <dgm:cxn modelId="{212C3C47-19C5-4CB8-B7FA-8907827DB7EF}" srcId="{464D693A-7EFD-4D7C-A385-19F46169C137}" destId="{513845CD-2AA3-4A39-AB6F-9FC9270E25E8}" srcOrd="1" destOrd="0" parTransId="{E31D71B7-CEFF-4F89-95F0-E9B89A8F0292}" sibTransId="{6992D765-6427-4140-8525-6A453DAF5469}"/>
    <dgm:cxn modelId="{3E843058-90F2-498C-89E8-29BF2A0CF173}" srcId="{464D693A-7EFD-4D7C-A385-19F46169C137}" destId="{ECBB79AB-45D8-4051-A956-5B6AE1EEC10E}" srcOrd="2" destOrd="0" parTransId="{A612FB0C-7B99-43D3-B860-020CDFC66253}" sibTransId="{8C9E21CE-4F42-4C6B-A5A5-E7C7C2D0F7DD}"/>
    <dgm:cxn modelId="{E6732B81-B8F4-40D7-B2E5-BA7DAD5F523C}" type="presOf" srcId="{9850D013-0CDA-402D-9B27-F5D96E1061CD}" destId="{A4FDE7DD-2BE5-4A50-9252-27F9A6E17CAA}" srcOrd="0" destOrd="0" presId="urn:microsoft.com/office/officeart/2005/8/layout/vProcess5"/>
    <dgm:cxn modelId="{95678F92-7B4F-42B7-BC23-66BE5F1EC573}" type="presOf" srcId="{8C9E21CE-4F42-4C6B-A5A5-E7C7C2D0F7DD}" destId="{C557525B-8C0A-48E3-A740-87299B9F5779}" srcOrd="0" destOrd="0" presId="urn:microsoft.com/office/officeart/2005/8/layout/vProcess5"/>
    <dgm:cxn modelId="{AF272C9A-AAE3-4876-B752-A23820750ABD}" type="presOf" srcId="{0D72B92D-D53D-46C5-B1F8-12A335283AAE}" destId="{96104EBE-F036-47A0-B104-EBA9BD922BC9}" srcOrd="0" destOrd="0" presId="urn:microsoft.com/office/officeart/2005/8/layout/vProcess5"/>
    <dgm:cxn modelId="{4B8114A5-6626-41CB-84F6-97E3D6B83638}" type="presOf" srcId="{0D72B92D-D53D-46C5-B1F8-12A335283AAE}" destId="{8C6217E1-9E4D-45DC-9678-7F68DC93183F}" srcOrd="1" destOrd="0" presId="urn:microsoft.com/office/officeart/2005/8/layout/vProcess5"/>
    <dgm:cxn modelId="{C50AE8B1-B1B0-4CB1-95F7-57E14ACC0D6B}" srcId="{464D693A-7EFD-4D7C-A385-19F46169C137}" destId="{0D72B92D-D53D-46C5-B1F8-12A335283AAE}" srcOrd="0" destOrd="0" parTransId="{53939B56-4DE2-425E-A304-4B43B0F6F432}" sibTransId="{13B04EB8-53C0-4D70-8AB3-B5B039A8B220}"/>
    <dgm:cxn modelId="{67352EC7-7848-479C-9D21-7A4D18A9A4BB}" type="presOf" srcId="{513845CD-2AA3-4A39-AB6F-9FC9270E25E8}" destId="{0F47391D-17D5-46F6-BFA6-7BB11715885D}" srcOrd="1" destOrd="0" presId="urn:microsoft.com/office/officeart/2005/8/layout/vProcess5"/>
    <dgm:cxn modelId="{AA2844C8-9013-494D-B95E-61D7EB15349F}" srcId="{464D693A-7EFD-4D7C-A385-19F46169C137}" destId="{9373026E-9687-47D5-8C38-DE93B0AA1492}" srcOrd="4" destOrd="0" parTransId="{02E4AD82-BB2C-4C18-A2D6-1E4B3AE91240}" sibTransId="{1E036D00-9A14-41B6-872A-9A82098F90C8}"/>
    <dgm:cxn modelId="{EE63E6D1-12BE-487A-BE19-185ADFA19FF5}" type="presOf" srcId="{9373026E-9687-47D5-8C38-DE93B0AA1492}" destId="{CFE624ED-A219-473C-A446-97F98F67BD38}" srcOrd="0" destOrd="0" presId="urn:microsoft.com/office/officeart/2005/8/layout/vProcess5"/>
    <dgm:cxn modelId="{9B49C0E5-86B4-4234-A423-6655ADA431EF}" type="presOf" srcId="{464D693A-7EFD-4D7C-A385-19F46169C137}" destId="{9C8E6A96-C0C2-40E6-A704-DF34BD7F015A}" srcOrd="0" destOrd="0" presId="urn:microsoft.com/office/officeart/2005/8/layout/vProcess5"/>
    <dgm:cxn modelId="{0AA9BAED-F672-4611-9AAB-8AF065FBC747}" type="presOf" srcId="{13B04EB8-53C0-4D70-8AB3-B5B039A8B220}" destId="{F33852B0-B6C1-47A1-9970-998B1C4C77F3}" srcOrd="0" destOrd="0" presId="urn:microsoft.com/office/officeart/2005/8/layout/vProcess5"/>
    <dgm:cxn modelId="{2DFA8869-3313-41FC-A1F4-AF9C01922DE4}" type="presParOf" srcId="{9C8E6A96-C0C2-40E6-A704-DF34BD7F015A}" destId="{E4C3FE90-A8C7-48E5-B08C-599D5A1EA38D}" srcOrd="0" destOrd="0" presId="urn:microsoft.com/office/officeart/2005/8/layout/vProcess5"/>
    <dgm:cxn modelId="{EFD1F983-F888-4BCA-9CFD-DC436CB714CB}" type="presParOf" srcId="{9C8E6A96-C0C2-40E6-A704-DF34BD7F015A}" destId="{96104EBE-F036-47A0-B104-EBA9BD922BC9}" srcOrd="1" destOrd="0" presId="urn:microsoft.com/office/officeart/2005/8/layout/vProcess5"/>
    <dgm:cxn modelId="{21167DB0-7339-4F2F-8ECD-DBC08C64D95A}" type="presParOf" srcId="{9C8E6A96-C0C2-40E6-A704-DF34BD7F015A}" destId="{906B8879-CB85-4A9D-B38F-D37E6A3C8C62}" srcOrd="2" destOrd="0" presId="urn:microsoft.com/office/officeart/2005/8/layout/vProcess5"/>
    <dgm:cxn modelId="{EB1D1013-879D-458B-9F65-7241CC3FABE8}" type="presParOf" srcId="{9C8E6A96-C0C2-40E6-A704-DF34BD7F015A}" destId="{7E92C89C-87C5-459C-9208-7B91F0BF7786}" srcOrd="3" destOrd="0" presId="urn:microsoft.com/office/officeart/2005/8/layout/vProcess5"/>
    <dgm:cxn modelId="{8B7483AD-37C8-4DD2-BE21-59947437A4A6}" type="presParOf" srcId="{9C8E6A96-C0C2-40E6-A704-DF34BD7F015A}" destId="{EFE3F8E6-ACD9-4EA9-8D55-46915A5473A5}" srcOrd="4" destOrd="0" presId="urn:microsoft.com/office/officeart/2005/8/layout/vProcess5"/>
    <dgm:cxn modelId="{808DB803-BF2C-4B18-92C0-1F8C6DEDE1C6}" type="presParOf" srcId="{9C8E6A96-C0C2-40E6-A704-DF34BD7F015A}" destId="{CFE624ED-A219-473C-A446-97F98F67BD38}" srcOrd="5" destOrd="0" presId="urn:microsoft.com/office/officeart/2005/8/layout/vProcess5"/>
    <dgm:cxn modelId="{CABF46C2-8252-402A-8558-7448A58FBEC2}" type="presParOf" srcId="{9C8E6A96-C0C2-40E6-A704-DF34BD7F015A}" destId="{F33852B0-B6C1-47A1-9970-998B1C4C77F3}" srcOrd="6" destOrd="0" presId="urn:microsoft.com/office/officeart/2005/8/layout/vProcess5"/>
    <dgm:cxn modelId="{D783513E-D348-4444-8F13-FBD178DD67D1}" type="presParOf" srcId="{9C8E6A96-C0C2-40E6-A704-DF34BD7F015A}" destId="{8D3C41D4-0EC6-4C36-B5AA-224F3AD51C85}" srcOrd="7" destOrd="0" presId="urn:microsoft.com/office/officeart/2005/8/layout/vProcess5"/>
    <dgm:cxn modelId="{EEC9865C-E88E-472B-B2D8-4EF4C3720525}" type="presParOf" srcId="{9C8E6A96-C0C2-40E6-A704-DF34BD7F015A}" destId="{C557525B-8C0A-48E3-A740-87299B9F5779}" srcOrd="8" destOrd="0" presId="urn:microsoft.com/office/officeart/2005/8/layout/vProcess5"/>
    <dgm:cxn modelId="{18EBAFAF-F54A-4230-889C-ED30092A5A8E}" type="presParOf" srcId="{9C8E6A96-C0C2-40E6-A704-DF34BD7F015A}" destId="{A4FDE7DD-2BE5-4A50-9252-27F9A6E17CAA}" srcOrd="9" destOrd="0" presId="urn:microsoft.com/office/officeart/2005/8/layout/vProcess5"/>
    <dgm:cxn modelId="{DCAC2823-A7CD-4077-BC65-12C21EA7B871}" type="presParOf" srcId="{9C8E6A96-C0C2-40E6-A704-DF34BD7F015A}" destId="{8C6217E1-9E4D-45DC-9678-7F68DC93183F}" srcOrd="10" destOrd="0" presId="urn:microsoft.com/office/officeart/2005/8/layout/vProcess5"/>
    <dgm:cxn modelId="{E2D1F130-B248-4E84-B410-7A8A3DDE5489}" type="presParOf" srcId="{9C8E6A96-C0C2-40E6-A704-DF34BD7F015A}" destId="{0F47391D-17D5-46F6-BFA6-7BB11715885D}" srcOrd="11" destOrd="0" presId="urn:microsoft.com/office/officeart/2005/8/layout/vProcess5"/>
    <dgm:cxn modelId="{132F5367-D8A2-4397-AF31-33E660586BA2}" type="presParOf" srcId="{9C8E6A96-C0C2-40E6-A704-DF34BD7F015A}" destId="{CD03BAB3-518A-4348-8B28-81696CA2D859}" srcOrd="12" destOrd="0" presId="urn:microsoft.com/office/officeart/2005/8/layout/vProcess5"/>
    <dgm:cxn modelId="{37C46499-4D6B-4C45-9CF7-5A1937DE2176}" type="presParOf" srcId="{9C8E6A96-C0C2-40E6-A704-DF34BD7F015A}" destId="{6FEB74A7-FED4-4492-9074-E6FDD98A485F}" srcOrd="13" destOrd="0" presId="urn:microsoft.com/office/officeart/2005/8/layout/vProcess5"/>
    <dgm:cxn modelId="{53833F15-F8AA-4728-B6ED-0D85474201A7}" type="presParOf" srcId="{9C8E6A96-C0C2-40E6-A704-DF34BD7F015A}" destId="{89228EBA-C864-42D6-A16F-C975D13EBC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04EBE-F036-47A0-B104-EBA9BD922BC9}">
      <dsp:nvSpPr>
        <dsp:cNvPr id="0" name=""/>
        <dsp:cNvSpPr/>
      </dsp:nvSpPr>
      <dsp:spPr>
        <a:xfrm>
          <a:off x="-387322" y="0"/>
          <a:ext cx="6736073" cy="662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/>
            <a:t>Обучение за </a:t>
          </a:r>
          <a:r>
            <a:rPr lang="ru-RU" sz="1600" kern="1200" baseline="0" dirty="0" err="1"/>
            <a:t>овладяване</a:t>
          </a:r>
          <a:r>
            <a:rPr lang="ru-RU" sz="1600" kern="1200" baseline="0" dirty="0"/>
            <a:t> на знания, умения и компетентности, </a:t>
          </a:r>
          <a:r>
            <a:rPr lang="ru-RU" sz="1600" kern="1200" baseline="0" dirty="0" err="1"/>
            <a:t>свързани</a:t>
          </a:r>
          <a:r>
            <a:rPr lang="ru-RU" sz="1600" kern="1200" baseline="0" dirty="0"/>
            <a:t> с </a:t>
          </a:r>
          <a:r>
            <a:rPr lang="ru-RU" sz="1600" kern="1200" baseline="0" dirty="0" err="1"/>
            <a:t>изпълнение</a:t>
          </a:r>
          <a:r>
            <a:rPr lang="ru-RU" sz="1600" kern="1200" baseline="0" dirty="0"/>
            <a:t> на </a:t>
          </a:r>
          <a:r>
            <a:rPr lang="ru-RU" sz="1600" kern="1200" baseline="0" dirty="0" err="1"/>
            <a:t>дейности</a:t>
          </a:r>
          <a:r>
            <a:rPr lang="ru-RU" sz="1600" kern="1200" baseline="0" dirty="0"/>
            <a:t> за </a:t>
          </a:r>
          <a:r>
            <a:rPr lang="ru-RU" sz="1600" kern="1200" baseline="0" dirty="0" err="1"/>
            <a:t>подпомагане</a:t>
          </a:r>
          <a:r>
            <a:rPr lang="ru-RU" sz="1600" kern="1200" baseline="0" dirty="0"/>
            <a:t> на </a:t>
          </a:r>
          <a:r>
            <a:rPr lang="ru-RU" sz="1600" kern="1200" baseline="0" dirty="0" err="1"/>
            <a:t>процесите</a:t>
          </a:r>
          <a:r>
            <a:rPr lang="ru-RU" sz="1600" kern="1200" baseline="0" dirty="0"/>
            <a:t> на производство на облекло.</a:t>
          </a:r>
          <a:endParaRPr lang="en-US" sz="1600" kern="1200" dirty="0"/>
        </a:p>
      </dsp:txBody>
      <dsp:txXfrm>
        <a:off x="-367916" y="19406"/>
        <a:ext cx="5718474" cy="623751"/>
      </dsp:txXfrm>
    </dsp:sp>
    <dsp:sp modelId="{906B8879-CB85-4A9D-B38F-D37E6A3C8C62}">
      <dsp:nvSpPr>
        <dsp:cNvPr id="0" name=""/>
        <dsp:cNvSpPr/>
      </dsp:nvSpPr>
      <dsp:spPr>
        <a:xfrm>
          <a:off x="0" y="744429"/>
          <a:ext cx="6736073" cy="662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/>
            <a:t>Длъжности, които могат да се заемат:</a:t>
          </a:r>
          <a:endParaRPr lang="en-US" sz="1600" kern="1200" dirty="0"/>
        </a:p>
      </dsp:txBody>
      <dsp:txXfrm>
        <a:off x="19406" y="763835"/>
        <a:ext cx="5634936" cy="623751"/>
      </dsp:txXfrm>
    </dsp:sp>
    <dsp:sp modelId="{7E92C89C-87C5-459C-9208-7B91F0BF7786}">
      <dsp:nvSpPr>
        <dsp:cNvPr id="0" name=""/>
        <dsp:cNvSpPr/>
      </dsp:nvSpPr>
      <dsp:spPr>
        <a:xfrm>
          <a:off x="1549298" y="1472327"/>
          <a:ext cx="5186781" cy="662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baseline="0"/>
            <a:t>Шивач, мъжко/дамско облекло</a:t>
          </a:r>
          <a:endParaRPr lang="en-US" sz="1800" b="0" kern="1200" dirty="0"/>
        </a:p>
      </dsp:txBody>
      <dsp:txXfrm>
        <a:off x="1568704" y="1491733"/>
        <a:ext cx="4329978" cy="623751"/>
      </dsp:txXfrm>
    </dsp:sp>
    <dsp:sp modelId="{EFE3F8E6-ACD9-4EA9-8D55-46915A5473A5}">
      <dsp:nvSpPr>
        <dsp:cNvPr id="0" name=""/>
        <dsp:cNvSpPr/>
      </dsp:nvSpPr>
      <dsp:spPr>
        <a:xfrm>
          <a:off x="1535292" y="2223117"/>
          <a:ext cx="5214790" cy="662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/>
            <a:t>Работник, ръчна изработка на облекла</a:t>
          </a:r>
          <a:endParaRPr lang="en-US" sz="1800" kern="1200" dirty="0"/>
        </a:p>
      </dsp:txBody>
      <dsp:txXfrm>
        <a:off x="1554698" y="2242523"/>
        <a:ext cx="4353569" cy="623751"/>
      </dsp:txXfrm>
    </dsp:sp>
    <dsp:sp modelId="{CFE624ED-A219-473C-A446-97F98F67BD38}">
      <dsp:nvSpPr>
        <dsp:cNvPr id="0" name=""/>
        <dsp:cNvSpPr/>
      </dsp:nvSpPr>
      <dsp:spPr>
        <a:xfrm>
          <a:off x="1560683" y="3018346"/>
          <a:ext cx="5186781" cy="662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/>
            <a:t>Работник, ръчна изработка на текстилни изделия</a:t>
          </a:r>
          <a:endParaRPr lang="en-US" sz="1800" kern="1200" dirty="0"/>
        </a:p>
      </dsp:txBody>
      <dsp:txXfrm>
        <a:off x="1580089" y="3037752"/>
        <a:ext cx="4329978" cy="623751"/>
      </dsp:txXfrm>
    </dsp:sp>
    <dsp:sp modelId="{F33852B0-B6C1-47A1-9970-998B1C4C77F3}">
      <dsp:nvSpPr>
        <dsp:cNvPr id="0" name=""/>
        <dsp:cNvSpPr/>
      </dsp:nvSpPr>
      <dsp:spPr>
        <a:xfrm>
          <a:off x="5143438" y="484039"/>
          <a:ext cx="430666" cy="430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40338" y="484039"/>
        <a:ext cx="236866" cy="324076"/>
      </dsp:txXfrm>
    </dsp:sp>
    <dsp:sp modelId="{8D3C41D4-0EC6-4C36-B5AA-224F3AD51C85}">
      <dsp:nvSpPr>
        <dsp:cNvPr id="0" name=""/>
        <dsp:cNvSpPr/>
      </dsp:nvSpPr>
      <dsp:spPr>
        <a:xfrm>
          <a:off x="5530762" y="1238626"/>
          <a:ext cx="430666" cy="430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627662" y="1238626"/>
        <a:ext cx="236866" cy="324076"/>
      </dsp:txXfrm>
    </dsp:sp>
    <dsp:sp modelId="{C557525B-8C0A-48E3-A740-87299B9F5779}">
      <dsp:nvSpPr>
        <dsp:cNvPr id="0" name=""/>
        <dsp:cNvSpPr/>
      </dsp:nvSpPr>
      <dsp:spPr>
        <a:xfrm>
          <a:off x="5918087" y="1982170"/>
          <a:ext cx="430666" cy="430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014987" y="1982170"/>
        <a:ext cx="236866" cy="324076"/>
      </dsp:txXfrm>
    </dsp:sp>
    <dsp:sp modelId="{A4FDE7DD-2BE5-4A50-9252-27F9A6E17CAA}">
      <dsp:nvSpPr>
        <dsp:cNvPr id="0" name=""/>
        <dsp:cNvSpPr/>
      </dsp:nvSpPr>
      <dsp:spPr>
        <a:xfrm>
          <a:off x="6305411" y="2744118"/>
          <a:ext cx="430666" cy="430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02311" y="2744118"/>
        <a:ext cx="236866" cy="324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710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679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001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71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808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063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512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22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286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055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37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73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258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21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493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465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71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316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8A2163-BD1C-4DF8-A80C-0B5BEDBBF459}" type="datetimeFigureOut">
              <a:rPr lang="bg-BG" smtClean="0"/>
              <a:t>10.4.2024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BFB375-99D6-4627-94FC-1ABA5CE021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148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C332F766-A180-4C49-9FED-639A2A177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5858"/>
            <a:ext cx="8002104" cy="638919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3040" y="101601"/>
            <a:ext cx="7691119" cy="6106159"/>
          </a:xfrm>
        </p:spPr>
        <p:txBody>
          <a:bodyPr>
            <a:normAutofit/>
          </a:bodyPr>
          <a:lstStyle/>
          <a:p>
            <a:pPr lvl="0" algn="ctr" defTabSz="457200">
              <a:spcBef>
                <a:spcPts val="0"/>
              </a:spcBef>
            </a:pPr>
            <a:br>
              <a:rPr lang="en-US" sz="1400" b="1" cap="none" dirty="0">
                <a:solidFill>
                  <a:schemeClr val="bg1"/>
                </a:solidFill>
                <a:ea typeface="+mn-ea"/>
                <a:cs typeface="+mn-cs"/>
              </a:rPr>
            </a:br>
            <a:br>
              <a:rPr lang="en-US" sz="1400" b="1" cap="none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ОБЕДИНЕНО УЧИЛИЩЕ  </a:t>
            </a:r>
            <a:b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“НЕОФИТ РИЛСКИ”</a:t>
            </a:r>
            <a:br>
              <a:rPr lang="en-US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 ДЕРМАНЦИ, ОБЛ. ЛОВЕЧ</a:t>
            </a:r>
            <a:br>
              <a:rPr lang="bg-BG" sz="31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bg-BG" sz="31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bg-BG" sz="31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СЛЕД 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 </a:t>
            </a:r>
            <a:b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учебната 20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g-BG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br>
              <a:rPr lang="en-US" sz="31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/>
          <a:srcRect l="10200" r="11019"/>
          <a:stretch/>
        </p:blipFill>
        <p:spPr>
          <a:xfrm>
            <a:off x="8125547" y="-5858"/>
            <a:ext cx="3584638" cy="3132875"/>
          </a:xfrm>
          <a:prstGeom prst="rect">
            <a:avLst/>
          </a:prstGeom>
          <a:ln>
            <a:noFill/>
          </a:ln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1F53F6-2EF9-4216-B0F9-1D85D49A6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4266" y="-5859"/>
            <a:ext cx="123444" cy="6389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Картина 5" descr="Картина, която съдържа лого, текст, Шрифт, Графика&#10;&#10;Описанието е генерирано автоматично">
            <a:extLst>
              <a:ext uri="{FF2B5EF4-FFF2-40B4-BE49-F238E27FC236}">
                <a16:creationId xmlns:a16="http://schemas.microsoft.com/office/drawing/2014/main" id="{6DCD4B4E-5B56-134E-0735-543D608E9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" b="5"/>
          <a:stretch/>
        </p:blipFill>
        <p:spPr>
          <a:xfrm>
            <a:off x="8125547" y="3250086"/>
            <a:ext cx="3584638" cy="3132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0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54223" y="1308545"/>
            <a:ext cx="6574536" cy="47453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bg-BG" sz="2700" dirty="0">
                <a:latin typeface="+mn-lt"/>
              </a:rPr>
              <a:t>Прием след </a:t>
            </a:r>
            <a:r>
              <a:rPr lang="en-US" sz="2700" dirty="0">
                <a:latin typeface="+mn-lt"/>
              </a:rPr>
              <a:t>VII</a:t>
            </a:r>
            <a:r>
              <a:rPr lang="bg-BG" sz="2700" dirty="0">
                <a:latin typeface="+mn-lt"/>
              </a:rPr>
              <a:t> клас за учебната 20</a:t>
            </a:r>
            <a:r>
              <a:rPr lang="en-US" sz="2700" dirty="0">
                <a:latin typeface="+mn-lt"/>
              </a:rPr>
              <a:t>2</a:t>
            </a:r>
            <a:r>
              <a:rPr lang="bg-BG" sz="2700" dirty="0">
                <a:latin typeface="+mn-lt"/>
              </a:rPr>
              <a:t>4/2025 г.</a:t>
            </a:r>
            <a:br>
              <a:rPr lang="en-US" noProof="1"/>
            </a:b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48055" y="1615266"/>
            <a:ext cx="10789921" cy="393514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Tx/>
              <a:buSzTx/>
            </a:pPr>
            <a:r>
              <a:rPr lang="bg-BG" sz="2800" u="sng" cap="none" dirty="0">
                <a:solidFill>
                  <a:srgbClr val="B80E0F">
                    <a:lumMod val="50000"/>
                  </a:srgbClr>
                </a:solidFill>
                <a:latin typeface="Arial"/>
              </a:rPr>
              <a:t>Професия: „Работник в производство на облекло“ </a:t>
            </a:r>
          </a:p>
          <a:p>
            <a:pPr lvl="0">
              <a:lnSpc>
                <a:spcPct val="90000"/>
              </a:lnSpc>
              <a:buClrTx/>
              <a:buSzTx/>
            </a:pPr>
            <a:r>
              <a:rPr lang="bg-BG" sz="2800" u="sng" cap="none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Специалност: „ Производство на облекло“</a:t>
            </a:r>
          </a:p>
          <a:p>
            <a:pPr lvl="0">
              <a:lnSpc>
                <a:spcPct val="90000"/>
              </a:lnSpc>
              <a:buClrTx/>
              <a:buSzTx/>
            </a:pPr>
            <a:endParaRPr lang="bg-BG" sz="2800" u="sng" cap="none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>
              <a:lnSpc>
                <a:spcPct val="90000"/>
              </a:lnSpc>
              <a:buClrTx/>
              <a:buSzTx/>
            </a:pPr>
            <a:endParaRPr lang="bg-BG" sz="2800" u="sng" cap="none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>
              <a:lnSpc>
                <a:spcPct val="90000"/>
              </a:lnSpc>
              <a:buClrTx/>
              <a:buSzTx/>
            </a:pPr>
            <a:endParaRPr lang="bg-BG" sz="2800" u="sng" cap="none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>
              <a:lnSpc>
                <a:spcPct val="90000"/>
              </a:lnSpc>
              <a:buClrTx/>
              <a:buSzTx/>
            </a:pPr>
            <a:endParaRPr lang="bg-BG" sz="2800" u="sng" cap="none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96977" y="3429000"/>
            <a:ext cx="9940543" cy="2112264"/>
          </a:xfrm>
        </p:spPr>
        <p:txBody>
          <a:bodyPr>
            <a:no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Балообразуващи предмети: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НВО БЕЛ х 2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НВО Математика х 2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Оценките по Математика и Изобразително изкуство от свидетелството за основно образование</a:t>
            </a:r>
          </a:p>
          <a:p>
            <a:endParaRPr lang="bg-BG" sz="1400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49" y="404849"/>
            <a:ext cx="1481598" cy="1024314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>
          <a:xfrm>
            <a:off x="3418681" y="376220"/>
            <a:ext cx="62456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/>
              <a:t> ОБЕДИНЕНО УЧИЛИЩЕ  “НЕОФИТ РИЛСКИ”</a:t>
            </a:r>
            <a:endParaRPr lang="en-US" sz="2800" b="1" dirty="0"/>
          </a:p>
          <a:p>
            <a:pPr algn="ctr"/>
            <a:r>
              <a:rPr lang="bg-BG" sz="2800" b="1" dirty="0"/>
              <a:t>С. ДЕРМАНЦИ, ОБЛ. ЛОВЕЧ</a:t>
            </a:r>
          </a:p>
        </p:txBody>
      </p:sp>
    </p:spTree>
    <p:extLst>
      <p:ext uri="{BB962C8B-B14F-4D97-AF65-F5344CB8AC3E}">
        <p14:creationId xmlns:p14="http://schemas.microsoft.com/office/powerpoint/2010/main" val="267274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7">
            <a:extLst>
              <a:ext uri="{FF2B5EF4-FFF2-40B4-BE49-F238E27FC236}">
                <a16:creationId xmlns:a16="http://schemas.microsoft.com/office/drawing/2014/main" id="{B806AEC2-E30D-4A6E-9247-ABF3C0D37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1" name="Group 19">
            <a:extLst>
              <a:ext uri="{FF2B5EF4-FFF2-40B4-BE49-F238E27FC236}">
                <a16:creationId xmlns:a16="http://schemas.microsoft.com/office/drawing/2014/main" id="{EF8D6965-36BA-4385-B723-9ABF580A8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52" name="Rectangle 20">
              <a:extLst>
                <a:ext uri="{FF2B5EF4-FFF2-40B4-BE49-F238E27FC236}">
                  <a16:creationId xmlns:a16="http://schemas.microsoft.com/office/drawing/2014/main" id="{329B5BD0-8B95-4803-B7D5-E7A46010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3150BA3F-F612-4B47-8419-2815E53B3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54" name="Rectangle 22">
              <a:extLst>
                <a:ext uri="{FF2B5EF4-FFF2-40B4-BE49-F238E27FC236}">
                  <a16:creationId xmlns:a16="http://schemas.microsoft.com/office/drawing/2014/main" id="{744FF543-B2DF-4102-A992-6313BD0BA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</p:grpSp>
      <p:sp useBgFill="1">
        <p:nvSpPr>
          <p:cNvPr id="55" name="Rectangle 24">
            <a:extLst>
              <a:ext uri="{FF2B5EF4-FFF2-40B4-BE49-F238E27FC236}">
                <a16:creationId xmlns:a16="http://schemas.microsoft.com/office/drawing/2014/main" id="{EB0A0B1C-118E-4B41-923F-22606DFF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56" name="Freeform 25">
            <a:extLst>
              <a:ext uri="{FF2B5EF4-FFF2-40B4-BE49-F238E27FC236}">
                <a16:creationId xmlns:a16="http://schemas.microsoft.com/office/drawing/2014/main" id="{21CF2FF7-AF2E-43A1-9777-69B8BB5E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bg-BG"/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4C9D0EF8-5A69-48B7-8DAF-DB7D25A0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16" y="628157"/>
            <a:ext cx="609441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Специалност:</a:t>
            </a:r>
            <a:b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 </a:t>
            </a:r>
            <a:r>
              <a:rPr lang="bg-BG" sz="2800" u="sng" cap="non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на облекло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b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Контейнер за съдържание 4">
            <a:extLst>
              <a:ext uri="{FF2B5EF4-FFF2-40B4-BE49-F238E27FC236}">
                <a16:creationId xmlns:a16="http://schemas.microsoft.com/office/drawing/2014/main" id="{C36A1989-14A3-1945-4F75-5E2E24D5BA0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5239552"/>
              </p:ext>
            </p:extLst>
          </p:nvPr>
        </p:nvGraphicFramePr>
        <p:xfrm>
          <a:off x="595471" y="1919305"/>
          <a:ext cx="6736080" cy="368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ADE37BC-C14B-2ED7-F41C-8FC8F8B9DE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033" y="240504"/>
            <a:ext cx="3975997" cy="57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29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о събитие">
  <a:themeElements>
    <a:clrScheme name="Основно съби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Основно съби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о съби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TM04033927[[fn=Основното събитие]]</Template>
  <TotalTime>667</TotalTime>
  <Words>160</Words>
  <Application>Microsoft Office PowerPoint</Application>
  <PresentationFormat>Широк екран</PresentationFormat>
  <Paragraphs>19</Paragraphs>
  <Slides>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</vt:i4>
      </vt:variant>
    </vt:vector>
  </HeadingPairs>
  <TitlesOfParts>
    <vt:vector size="7" baseType="lpstr">
      <vt:lpstr>Impact</vt:lpstr>
      <vt:lpstr>Times New Roman</vt:lpstr>
      <vt:lpstr>Arial</vt:lpstr>
      <vt:lpstr>Основно събитие</vt:lpstr>
      <vt:lpstr>  ОБЕДИНЕНО УЧИЛИЩЕ   “НЕОФИТ РИЛСКИ” С. ДЕРМАНЦИ, ОБЛ. ЛОВЕЧ   Прием СЛЕД VII клас  за учебната 2024/2025 г. </vt:lpstr>
      <vt:lpstr> Прием след VII клас за учебната 2024/2025 г. </vt:lpstr>
      <vt:lpstr>Специалност:  „ Производство на облекло 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Дияна Кордова</dc:creator>
  <cp:lastModifiedBy>Дияна Д. Кордова</cp:lastModifiedBy>
  <cp:revision>13</cp:revision>
  <dcterms:created xsi:type="dcterms:W3CDTF">2020-04-27T09:31:33Z</dcterms:created>
  <dcterms:modified xsi:type="dcterms:W3CDTF">2024-04-10T12:12:29Z</dcterms:modified>
</cp:coreProperties>
</file>